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58" r:id="rId6"/>
    <p:sldId id="261" r:id="rId7"/>
    <p:sldId id="262" r:id="rId8"/>
    <p:sldId id="263" r:id="rId9"/>
    <p:sldId id="259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>
      <p:cViewPr>
        <p:scale>
          <a:sx n="100" d="100"/>
          <a:sy n="100" d="100"/>
        </p:scale>
        <p:origin x="-194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168" y="1772816"/>
            <a:ext cx="5841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/>
              <a:t>인터페이스 분석</a:t>
            </a:r>
            <a:endParaRPr lang="ko-KR" altLang="en-US" sz="6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17386" y="483954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정 환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150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88" y="-27384"/>
            <a:ext cx="90281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목</a:t>
            </a:r>
            <a:r>
              <a:rPr lang="ko-KR" altLang="en-US" sz="2800" b="1" dirty="0"/>
              <a:t>차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7689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폴더\기획국비\UIUX\첨부이미지\IMG_21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43810"/>
            <a:ext cx="202421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8388" y="-27384"/>
            <a:ext cx="210666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플레이 화면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1030" y="5036420"/>
            <a:ext cx="13163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나이츠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크로니클</a:t>
            </a:r>
            <a:endParaRPr lang="en-US" altLang="ko-KR" sz="1200" dirty="0" smtClean="0"/>
          </a:p>
        </p:txBody>
      </p:sp>
      <p:pic>
        <p:nvPicPr>
          <p:cNvPr id="3076" name="Picture 4" descr="C:\Users\user\Desktop\폴더\기획국비\UIUX\첨부이미지\Screenshot_20190917-0734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0307"/>
            <a:ext cx="202522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65673" y="5048941"/>
            <a:ext cx="13163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데스티니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차일드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9512" y="1467690"/>
            <a:ext cx="4320480" cy="548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9512" y="2088378"/>
            <a:ext cx="4320480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3789040"/>
            <a:ext cx="4320480" cy="1258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4499992" y="1742030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4499992" y="2880466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3"/>
          </p:cNvCxnSpPr>
          <p:nvPr/>
        </p:nvCxnSpPr>
        <p:spPr>
          <a:xfrm flipV="1">
            <a:off x="4499992" y="4382439"/>
            <a:ext cx="288032" cy="360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504127"/>
              </p:ext>
            </p:extLst>
          </p:nvPr>
        </p:nvGraphicFramePr>
        <p:xfrm>
          <a:off x="4860032" y="1268760"/>
          <a:ext cx="4104457" cy="422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72"/>
                <a:gridCol w="1584176"/>
                <a:gridCol w="1872209"/>
              </a:tblGrid>
              <a:tr h="124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설정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게임배속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오토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일시정지</a:t>
                      </a:r>
                      <a:r>
                        <a:rPr lang="ko-KR" altLang="en-US" sz="1200" baseline="0" dirty="0" smtClean="0"/>
                        <a:t> 버튼이 주로 있으며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적의 </a:t>
                      </a:r>
                      <a:r>
                        <a:rPr lang="en-US" altLang="ko-KR" sz="1200" baseline="0" dirty="0" smtClean="0"/>
                        <a:t>HP</a:t>
                      </a:r>
                      <a:r>
                        <a:rPr lang="ko-KR" altLang="en-US" sz="1200" baseline="0" dirty="0" smtClean="0"/>
                        <a:t>상황이 표시되기도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엄지손가락으로 조작하기 힘든 위치이므로 자주 </a:t>
                      </a:r>
                      <a:r>
                        <a:rPr lang="ko-KR" altLang="en-US" sz="1200" dirty="0" smtClean="0"/>
                        <a:t>조작하게 되는 경우가 없는 기능</a:t>
                      </a:r>
                      <a:r>
                        <a:rPr lang="ko-KR" altLang="en-US" sz="1200" baseline="0" dirty="0" smtClean="0"/>
                        <a:t> 위주로 배치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24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적</a:t>
                      </a:r>
                      <a:r>
                        <a:rPr lang="en-US" altLang="ko-KR" sz="1200" dirty="0" smtClean="0"/>
                        <a:t>/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비주얼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주로 적과 적을 공격하는 아군의</a:t>
                      </a:r>
                      <a:r>
                        <a:rPr lang="ko-KR" altLang="en-US" sz="1200" baseline="0" dirty="0" smtClean="0"/>
                        <a:t> 화려한 </a:t>
                      </a:r>
                      <a:r>
                        <a:rPr lang="ko-KR" altLang="en-US" sz="1200" baseline="0" dirty="0" err="1" smtClean="0"/>
                        <a:t>이펙트가</a:t>
                      </a:r>
                      <a:r>
                        <a:rPr lang="ko-KR" altLang="en-US" sz="1200" baseline="0" dirty="0" smtClean="0"/>
                        <a:t> 출력된다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가장 많이 보게 되는 위치로 조작의 상호작용을 통한 플레이 진행과 </a:t>
                      </a:r>
                      <a:r>
                        <a:rPr lang="ko-KR" altLang="en-US" sz="1200" dirty="0" smtClean="0"/>
                        <a:t>화려한 연출을 통한 만족감을 주기 위한</a:t>
                      </a:r>
                      <a:r>
                        <a:rPr lang="ko-KR" altLang="en-US" sz="1200" baseline="0" dirty="0" smtClean="0"/>
                        <a:t> 영역이라고 판단됨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24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조작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아군의 캐릭터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정보가 출력이 되며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조작영역이 배치된다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엄지손가락의 행동범위를 고려하여 조작영역을 하단으로 배치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01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388" y="-27384"/>
            <a:ext cx="49824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플레이 </a:t>
            </a:r>
            <a:r>
              <a:rPr lang="ko-KR" altLang="en-US" sz="2800" b="1" dirty="0" smtClean="0"/>
              <a:t>화면 </a:t>
            </a:r>
            <a:r>
              <a:rPr lang="en-US" altLang="ko-KR" sz="2800" b="1" dirty="0" smtClean="0"/>
              <a:t>– </a:t>
            </a:r>
            <a:r>
              <a:rPr lang="ko-KR" altLang="en-US" sz="2800" b="1" dirty="0" smtClean="0"/>
              <a:t>아군</a:t>
            </a:r>
            <a:r>
              <a:rPr lang="en-US" altLang="ko-KR" sz="2800" b="1" dirty="0" smtClean="0"/>
              <a:t>/</a:t>
            </a:r>
            <a:r>
              <a:rPr lang="ko-KR" altLang="en-US" sz="2800" b="1" dirty="0" smtClean="0"/>
              <a:t>조작 영역</a:t>
            </a:r>
            <a:endParaRPr lang="ko-KR" altLang="en-US" sz="2800" b="1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9901"/>
              </p:ext>
            </p:extLst>
          </p:nvPr>
        </p:nvGraphicFramePr>
        <p:xfrm>
          <a:off x="251520" y="4006118"/>
          <a:ext cx="8635187" cy="24472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4032448"/>
                <a:gridCol w="4026675"/>
              </a:tblGrid>
              <a:tr h="379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게임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나이츠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크로니클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데스티니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차일드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900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조작영역의 </a:t>
                      </a:r>
                      <a:r>
                        <a:rPr lang="ko-KR" altLang="en-US" sz="1200" dirty="0" err="1" smtClean="0"/>
                        <a:t>캐릭터비주얼</a:t>
                      </a:r>
                      <a:r>
                        <a:rPr lang="ko-KR" altLang="en-US" sz="1200" dirty="0" smtClean="0"/>
                        <a:t> 연출을 상세하게 출력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조작영역에서 턴을 획득한 아군의 정보 위주로 상세하게 구성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조작영역에서 캐릭터의 연출을 상세하게 출력하지 않음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심볼을 통해 각 캐릭터의 구분 정도만 표현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조작영역에서 모든 캐릭터의 정보를 간략하게 표시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  <a:tr h="900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분석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</a:t>
                      </a:r>
                      <a:r>
                        <a:rPr lang="ko-KR" altLang="en-US" sz="1200" baseline="0" dirty="0" smtClean="0"/>
                        <a:t>행동 선택 → </a:t>
                      </a:r>
                      <a:r>
                        <a:rPr lang="ko-KR" altLang="en-US" sz="1200" baseline="0" dirty="0" err="1" smtClean="0"/>
                        <a:t>타겟</a:t>
                      </a:r>
                      <a:r>
                        <a:rPr lang="ko-KR" altLang="en-US" sz="1200" baseline="0" dirty="0" smtClean="0"/>
                        <a:t> 선택의 조작 절차를 가짐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 턴</a:t>
                      </a:r>
                      <a:r>
                        <a:rPr lang="ko-KR" altLang="en-US" sz="1200" baseline="0" dirty="0" smtClean="0"/>
                        <a:t> 획득 시 조작에 있어서 충분히 시간이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주어짐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세밀한 관찰과 신중한 선택을 통한 플레이도 가능한 게임 구조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실시간으로 변화되는 상황에 따라 조작을 요구하는 게임구조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캐릭터 묘사를 간략히 한 이유로는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실시간으로 일어나는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변수를 관찰하는 것이 중요한 게임구조 때문인 것으로 판단됨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C:\Users\user\Desktop\폴더\기획국비\UIUX\첨부이미지\데스티니차일드_플레이화면_아군조작영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861565"/>
            <a:ext cx="3616822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폴더\기획국비\UIUX\첨부이미지\나이츠크로니클_플레이화면_아군조작영역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5" y="840725"/>
            <a:ext cx="3951236" cy="304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6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폴더\기획국비\UIUX\첨부이미지\image_86853482914949644922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85" y="792088"/>
            <a:ext cx="206605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폴더\기획국비\UIUX\첨부이미지\다운로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6" y="792088"/>
            <a:ext cx="206610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폴더\기획국비\UIUX\첨부이미지\4cb4c2bee3ec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92088"/>
            <a:ext cx="183620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720080"/>
            <a:ext cx="6552728" cy="90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1722510"/>
            <a:ext cx="6552728" cy="1517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512" y="3329368"/>
            <a:ext cx="6552728" cy="1206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6732240" y="1173949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</p:cNvCxnSpPr>
          <p:nvPr/>
        </p:nvCxnSpPr>
        <p:spPr>
          <a:xfrm>
            <a:off x="6732240" y="2481435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</p:cNvCxnSpPr>
          <p:nvPr/>
        </p:nvCxnSpPr>
        <p:spPr>
          <a:xfrm>
            <a:off x="6732240" y="3932613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279" y="730141"/>
            <a:ext cx="1612942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정보영역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계정정보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레밸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재화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공지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 배너 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092280" y="2037627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비주얼영역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그래픽 적인 </a:t>
            </a:r>
            <a:r>
              <a:rPr lang="ko-KR" altLang="en-US" sz="1200" dirty="0" smtClean="0"/>
              <a:t>요소</a:t>
            </a: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92280" y="3488803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영역 </a:t>
            </a:r>
            <a:r>
              <a:rPr lang="en-US" altLang="ko-KR" sz="1200" dirty="0" smtClean="0"/>
              <a:t>: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혹은 관리메뉴</a:t>
            </a:r>
            <a:endParaRPr lang="en-US" altLang="ko-KR" sz="1200" dirty="0" smtClean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85001"/>
              </p:ext>
            </p:extLst>
          </p:nvPr>
        </p:nvGraphicFramePr>
        <p:xfrm>
          <a:off x="147948" y="4581128"/>
          <a:ext cx="84894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986"/>
                <a:gridCol w="7085474"/>
              </a:tblGrid>
              <a:tr h="139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정보영역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상단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세로 포맷의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화면 구성에서 엄지손가락으로 조작하기 힘들기 때문에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직접 조작이 없거나 조작을 통해 정보를 확인 하는 기능 혹은 자주 사용하지 않는 기능들을 배치하였다고 판단됨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비주얼영역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중간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직접적인 조작이 거의 없는 영역으로 화면에서 가장 잘 보이는 구간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주로 </a:t>
                      </a:r>
                      <a:r>
                        <a:rPr lang="ko-KR" altLang="en-US" sz="1200" dirty="0" err="1" smtClean="0"/>
                        <a:t>메인캐릭터</a:t>
                      </a:r>
                      <a:r>
                        <a:rPr lang="ko-KR" altLang="en-US" sz="1200" dirty="0" smtClean="0"/>
                        <a:t> 혹은 </a:t>
                      </a:r>
                      <a:r>
                        <a:rPr lang="ko-KR" altLang="en-US" sz="1200" dirty="0" err="1" smtClean="0"/>
                        <a:t>메인파티는</a:t>
                      </a:r>
                      <a:r>
                        <a:rPr lang="ko-KR" altLang="en-US" sz="1200" dirty="0" smtClean="0"/>
                        <a:t> 유저가 가장 많은 노력을 투자한 대상이므로 게임 접속 시 자신의 노력과 게임에 대한 </a:t>
                      </a:r>
                      <a:r>
                        <a:rPr lang="ko-KR" altLang="en-US" sz="1200" dirty="0" err="1" smtClean="0"/>
                        <a:t>애정도를</a:t>
                      </a:r>
                      <a:r>
                        <a:rPr lang="ko-KR" altLang="en-US" sz="1200" dirty="0" smtClean="0"/>
                        <a:t> 마주하게끔 유도를 한 것으로 추정됨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컨텐츠영역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하단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 </a:t>
                      </a:r>
                      <a:r>
                        <a:rPr lang="ko-KR" altLang="en-US" sz="1200" dirty="0" err="1" smtClean="0"/>
                        <a:t>플레이하는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컨텐츠를</a:t>
                      </a:r>
                      <a:r>
                        <a:rPr lang="ko-KR" altLang="en-US" sz="1200" dirty="0" smtClean="0"/>
                        <a:t> 즐기기 위한 관리메뉴</a:t>
                      </a:r>
                      <a:r>
                        <a:rPr lang="ko-KR" altLang="en-US" sz="1200" baseline="0" dirty="0" smtClean="0"/>
                        <a:t> 등 자주 사용하는 기능들이 엄지손가락으로 조작하기 쉬운 화면 하단에 배치한 것으로 판단 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78388" y="-27384"/>
            <a:ext cx="162095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로비화면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8453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295559"/>
              </p:ext>
            </p:extLst>
          </p:nvPr>
        </p:nvGraphicFramePr>
        <p:xfrm>
          <a:off x="3203848" y="695400"/>
          <a:ext cx="5544616" cy="59826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2158119"/>
                <a:gridCol w="2522401"/>
              </a:tblGrid>
              <a:tr h="3573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게임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16488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하얀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고양이 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프로젝트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계정의 등급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닉네임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계정랭크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보유재화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인벤토리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메뉴버튼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난이도버튼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이벤트배너 배치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1807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브레이브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프론티어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데이터연결상태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현재시간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배터리상태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계정랭크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닉네임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메뉴버튼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스테미너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보유재화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공지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우편함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도감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열람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이벤트배너 배치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21689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나이츠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크로니클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스테미너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우정포인트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계정랭크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보유재화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우편함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이벤트배너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공지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패키지상품 버튼 배치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78388" y="-27384"/>
            <a:ext cx="3459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로비화면 </a:t>
            </a: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정보영역</a:t>
            </a:r>
            <a:endParaRPr lang="ko-KR" altLang="en-US" sz="2800" b="1" dirty="0"/>
          </a:p>
        </p:txBody>
      </p:sp>
      <p:pic>
        <p:nvPicPr>
          <p:cNvPr id="3" name="Picture 2" descr="C:\Users\user\Desktop\폴더\기획국비\UIUX\첨부이미지\나이츠크로니클_로비화면_정보영역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50590"/>
            <a:ext cx="2744106" cy="231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폴더\기획국비\UIUX\첨부이미지\브레이브프론티어_로비화면_정보영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39" y="2348880"/>
            <a:ext cx="2744987" cy="19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user\Desktop\폴더\기획국비\UIUX\첨부이미지\하고프_로비화면_정보영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2" y="692696"/>
            <a:ext cx="2737427" cy="15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47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폴더\기획국비\UIUX\첨부이미지\image_86853482914949644922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85" y="792088"/>
            <a:ext cx="206605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폴더\기획국비\UIUX\첨부이미지\다운로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6" y="792088"/>
            <a:ext cx="206610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폴더\기획국비\UIUX\첨부이미지\4cb4c2bee3ec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92088"/>
            <a:ext cx="183620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720080"/>
            <a:ext cx="6552728" cy="90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1722510"/>
            <a:ext cx="6552728" cy="1517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512" y="3329368"/>
            <a:ext cx="6552728" cy="1206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6732240" y="1173949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</p:cNvCxnSpPr>
          <p:nvPr/>
        </p:nvCxnSpPr>
        <p:spPr>
          <a:xfrm>
            <a:off x="6732240" y="2481435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</p:cNvCxnSpPr>
          <p:nvPr/>
        </p:nvCxnSpPr>
        <p:spPr>
          <a:xfrm>
            <a:off x="6732240" y="3932613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279" y="730141"/>
            <a:ext cx="1612942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정보영역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계정정보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레밸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재화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공지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 배너 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092280" y="2037627"/>
            <a:ext cx="1370888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비주얼영역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그래픽 적인 요소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주로 캐릭터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92280" y="3488803"/>
            <a:ext cx="1678665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자주 플레이 하는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혹은 관리메뉴</a:t>
            </a:r>
            <a:endParaRPr lang="en-US" altLang="ko-KR" sz="1200" dirty="0" smtClean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87836"/>
              </p:ext>
            </p:extLst>
          </p:nvPr>
        </p:nvGraphicFramePr>
        <p:xfrm>
          <a:off x="147948" y="4581128"/>
          <a:ext cx="84894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986"/>
                <a:gridCol w="7085474"/>
              </a:tblGrid>
              <a:tr h="139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정보영역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상단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세로 포맷의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화면 구성에서 엄지손가락으로 조작하기 힘들기 때문에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직접 조작이 없거나 조작을 통해 정보를 확인 하는 기능 혹은 자주 사용하지 않는 기능들을 배치하였다고 판단됨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비주얼영역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중간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직접적인 조작이 거의 없는 영역으로 화면에서 가장 잘 보이는 구간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주로 </a:t>
                      </a:r>
                      <a:r>
                        <a:rPr lang="ko-KR" altLang="en-US" sz="1200" dirty="0" err="1" smtClean="0"/>
                        <a:t>메인캐릭터</a:t>
                      </a:r>
                      <a:r>
                        <a:rPr lang="ko-KR" altLang="en-US" sz="1200" dirty="0" smtClean="0"/>
                        <a:t> 혹은 </a:t>
                      </a:r>
                      <a:r>
                        <a:rPr lang="ko-KR" altLang="en-US" sz="1200" dirty="0" err="1" smtClean="0"/>
                        <a:t>메인파티는</a:t>
                      </a:r>
                      <a:r>
                        <a:rPr lang="ko-KR" altLang="en-US" sz="1200" dirty="0" smtClean="0"/>
                        <a:t> 유저가 가장 많은 노력을 투자한 대상이므로 게임 접속 시 자신의 노력과 게임에 대한 </a:t>
                      </a:r>
                      <a:r>
                        <a:rPr lang="ko-KR" altLang="en-US" sz="1200" dirty="0" err="1" smtClean="0"/>
                        <a:t>애정도를</a:t>
                      </a:r>
                      <a:r>
                        <a:rPr lang="ko-KR" altLang="en-US" sz="1200" dirty="0" smtClean="0"/>
                        <a:t> 마주하게끔 유도를 한 것으로 추정됨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컨텐츠영역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하단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 </a:t>
                      </a:r>
                      <a:r>
                        <a:rPr lang="ko-KR" altLang="en-US" sz="1200" dirty="0" err="1" smtClean="0"/>
                        <a:t>플레이하는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컨텐츠를</a:t>
                      </a:r>
                      <a:r>
                        <a:rPr lang="ko-KR" altLang="en-US" sz="1200" dirty="0" smtClean="0"/>
                        <a:t> 즐기기 위한 관리메뉴</a:t>
                      </a:r>
                      <a:r>
                        <a:rPr lang="ko-KR" altLang="en-US" sz="1200" baseline="0" dirty="0" smtClean="0"/>
                        <a:t> 등 자주 사용하는 기능들이 엄지손가락으로 조작하기 쉬운 화면 하단에 배치한 것으로 판단 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78388" y="-27384"/>
            <a:ext cx="162095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로비화면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8147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폴더\기획국비\UIUX\첨부이미지\image_86853482914949644922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85" y="792088"/>
            <a:ext cx="206605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폴더\기획국비\UIUX\첨부이미지\다운로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6" y="792088"/>
            <a:ext cx="206610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폴더\기획국비\UIUX\첨부이미지\4cb4c2bee3ec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92088"/>
            <a:ext cx="183620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720080"/>
            <a:ext cx="6552728" cy="90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1722510"/>
            <a:ext cx="6552728" cy="1517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512" y="3329368"/>
            <a:ext cx="6552728" cy="1206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6732240" y="1173949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</p:cNvCxnSpPr>
          <p:nvPr/>
        </p:nvCxnSpPr>
        <p:spPr>
          <a:xfrm>
            <a:off x="6732240" y="2481435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</p:cNvCxnSpPr>
          <p:nvPr/>
        </p:nvCxnSpPr>
        <p:spPr>
          <a:xfrm>
            <a:off x="6732240" y="3932613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279" y="730141"/>
            <a:ext cx="1612942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정보영역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계정정보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레밸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재화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공지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 배너 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092280" y="2037627"/>
            <a:ext cx="1370888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비주얼영역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그래픽 적인 요소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주로 캐릭터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92280" y="3488803"/>
            <a:ext cx="1678665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자주 플레이 하는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혹은 관리메뉴</a:t>
            </a:r>
            <a:endParaRPr lang="en-US" altLang="ko-KR" sz="1200" dirty="0" smtClean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05051"/>
              </p:ext>
            </p:extLst>
          </p:nvPr>
        </p:nvGraphicFramePr>
        <p:xfrm>
          <a:off x="147948" y="4581128"/>
          <a:ext cx="84894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986"/>
                <a:gridCol w="7085474"/>
              </a:tblGrid>
              <a:tr h="139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정보영역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상단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세로 포맷의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화면 구성에서 엄지손가락으로 조작하기 힘들기 때문에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직접 조작이 없거나 조작을 통해 정보를 확인 하는 기능 혹은 자주 사용하지 않는 기능들을 배치하였다고 판단됨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비주얼영역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중간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직접적인 조작이 거의 없는 영역으로 화면에서 가장 잘 보이는 구간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주로 </a:t>
                      </a:r>
                      <a:r>
                        <a:rPr lang="ko-KR" altLang="en-US" sz="1200" dirty="0" err="1" smtClean="0"/>
                        <a:t>메인캐릭터</a:t>
                      </a:r>
                      <a:r>
                        <a:rPr lang="ko-KR" altLang="en-US" sz="1200" dirty="0" smtClean="0"/>
                        <a:t> 혹은 </a:t>
                      </a:r>
                      <a:r>
                        <a:rPr lang="ko-KR" altLang="en-US" sz="1200" dirty="0" err="1" smtClean="0"/>
                        <a:t>메인파티는</a:t>
                      </a:r>
                      <a:r>
                        <a:rPr lang="ko-KR" altLang="en-US" sz="1200" dirty="0" smtClean="0"/>
                        <a:t> 유저가 가장 많은 노력을 투자한 대상이므로 게임 접속 시 자신의 노력과 게임에 대한 </a:t>
                      </a:r>
                      <a:r>
                        <a:rPr lang="ko-KR" altLang="en-US" sz="1200" dirty="0" err="1" smtClean="0"/>
                        <a:t>애정도를</a:t>
                      </a:r>
                      <a:r>
                        <a:rPr lang="ko-KR" altLang="en-US" sz="1200" dirty="0" smtClean="0"/>
                        <a:t> 마주하게끔 유도를 한 것으로 추정됨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컨텐츠영역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하단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 </a:t>
                      </a:r>
                      <a:r>
                        <a:rPr lang="ko-KR" altLang="en-US" sz="1200" dirty="0" err="1" smtClean="0"/>
                        <a:t>플레이하는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컨텐츠를</a:t>
                      </a:r>
                      <a:r>
                        <a:rPr lang="ko-KR" altLang="en-US" sz="1200" dirty="0" smtClean="0"/>
                        <a:t> 즐기기 위한 관리메뉴</a:t>
                      </a:r>
                      <a:r>
                        <a:rPr lang="ko-KR" altLang="en-US" sz="1200" baseline="0" dirty="0" smtClean="0"/>
                        <a:t> 등 자주 사용하는 기능들이 엄지손가락으로 조작하기 쉬운 화면 하단에 배치한 것으로 판단 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78388" y="-27384"/>
            <a:ext cx="162095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로비화면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4176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88" y="-27384"/>
            <a:ext cx="39773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캐릭터목록</a:t>
            </a:r>
            <a:r>
              <a:rPr lang="en-US" altLang="ko-KR" sz="2800" b="1" dirty="0"/>
              <a:t> </a:t>
            </a:r>
            <a:r>
              <a:rPr lang="en-US" altLang="ko-KR" sz="2800" b="1" dirty="0" smtClean="0"/>
              <a:t>&amp; </a:t>
            </a:r>
            <a:r>
              <a:rPr lang="ko-KR" altLang="en-US" sz="2800" b="1" dirty="0" smtClean="0"/>
              <a:t>파티구성</a:t>
            </a:r>
            <a:endParaRPr lang="ko-KR" altLang="en-US" sz="2800" b="1" dirty="0"/>
          </a:p>
        </p:txBody>
      </p:sp>
      <p:pic>
        <p:nvPicPr>
          <p:cNvPr id="2050" name="Picture 2" descr="C:\Users\user\Desktop\폴더\기획국비\UIUX\첨부이미지\264DFA3F56A3AE1A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64073"/>
            <a:ext cx="2961827" cy="39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폴더\기획국비\UIUX\첨부이미지\9e97f1aaf1a711627881ece0716a99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9" y="1064073"/>
            <a:ext cx="2377386" cy="39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51520" y="1065725"/>
            <a:ext cx="5544616" cy="1484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1520" y="2694525"/>
            <a:ext cx="5544616" cy="1629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5796136" y="1808117"/>
            <a:ext cx="4320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6" idx="3"/>
          </p:cNvCxnSpPr>
          <p:nvPr/>
        </p:nvCxnSpPr>
        <p:spPr>
          <a:xfrm>
            <a:off x="5796136" y="3509515"/>
            <a:ext cx="4320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8388" y="610971"/>
            <a:ext cx="42867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목록과 파티구성이 한 화면에 있는 경우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228184" y="1346452"/>
            <a:ext cx="276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파티구성영역 </a:t>
            </a:r>
            <a:r>
              <a:rPr lang="en-US" altLang="ko-KR" sz="1200" dirty="0" smtClean="0"/>
              <a:t>: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캐릭터 개별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혹은 파티 전체의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대략적인 능력을 유추할 수 있는 정보</a:t>
            </a:r>
            <a:endParaRPr lang="en-US" altLang="ko-KR" sz="12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228184" y="2909350"/>
            <a:ext cx="2744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보유캐릭터영역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파티에 구성할 수 있는 보유캐릭터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모두를 표시해 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캐릭터를 확실하게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알아볼 수 있는 정보 위주로 출력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1520" y="5157192"/>
            <a:ext cx="8676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캐릭터목록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파티구성 등의 관리화면에서는 캐릭터의 </a:t>
            </a:r>
            <a:r>
              <a:rPr lang="ko-KR" altLang="en-US" sz="1200" dirty="0" err="1" smtClean="0"/>
              <a:t>비주얼요소와</a:t>
            </a:r>
            <a:r>
              <a:rPr lang="ko-KR" altLang="en-US" sz="1200" dirty="0" smtClean="0"/>
              <a:t> 정보요소가 혼합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동일시 되게 사용하는 경우가 많음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캐릭터 얼굴과 함께 심볼을 통해 클래스나 속성을 나타내고 </a:t>
            </a:r>
            <a:r>
              <a:rPr lang="ko-KR" altLang="en-US" sz="1200" dirty="0" err="1" smtClean="0"/>
              <a:t>별모양으로</a:t>
            </a:r>
            <a:r>
              <a:rPr lang="ko-KR" altLang="en-US" sz="1200" dirty="0" smtClean="0"/>
              <a:t> 등급을 표시해줌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상세정보를 확인하지 않고서도 대략적인 캐릭터의 성능을 </a:t>
            </a:r>
            <a:r>
              <a:rPr lang="ko-KR" altLang="en-US" sz="1200" dirty="0" err="1" smtClean="0"/>
              <a:t>유츄할</a:t>
            </a:r>
            <a:r>
              <a:rPr lang="ko-KR" altLang="en-US" sz="1200" dirty="0" smtClean="0"/>
              <a:t> 수 있는 정보를 </a:t>
            </a:r>
            <a:r>
              <a:rPr lang="ko-KR" altLang="en-US" sz="1200" dirty="0" err="1" smtClean="0"/>
              <a:t>비주얼적으로</a:t>
            </a:r>
            <a:r>
              <a:rPr lang="ko-KR" altLang="en-US" sz="1200" dirty="0" smtClean="0"/>
              <a:t> 표시하려는 목적으로 추측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각 캐릭터를 터치 시 캐릭터 상세정보와 함께 재료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재화를 통한 성장이나 장비장착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등의 세부 조정요소를 활용가능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화면상단의 영역도 자주 사용하게 되는 경우인데 </a:t>
            </a:r>
            <a:r>
              <a:rPr lang="ko-KR" altLang="en-US" sz="1200" dirty="0"/>
              <a:t>플레이를 위해 정보의 습득과 결정이 </a:t>
            </a:r>
            <a:r>
              <a:rPr lang="ko-KR" altLang="en-US" sz="1200" dirty="0" smtClean="0"/>
              <a:t>중요하기 때문이라고 판단됨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5458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766</Words>
  <Application>Microsoft Office PowerPoint</Application>
  <PresentationFormat>화면 슬라이드 쇼(4:3)</PresentationFormat>
  <Paragraphs>115</Paragraphs>
  <Slides>9</Slides>
  <Notes>0</Notes>
  <HiddenSlides>3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Windows 사용자</cp:lastModifiedBy>
  <cp:revision>28</cp:revision>
  <dcterms:created xsi:type="dcterms:W3CDTF">2006-10-05T04:04:58Z</dcterms:created>
  <dcterms:modified xsi:type="dcterms:W3CDTF">2019-11-20T02:05:20Z</dcterms:modified>
</cp:coreProperties>
</file>